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60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43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2999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9518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3540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6752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9421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0820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8133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3820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203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8013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935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235C4-A08F-48D1-8238-5857893D52E7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5202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3840" y="226422"/>
            <a:ext cx="981347" cy="301489"/>
          </a:xfrm>
        </p:spPr>
        <p:txBody>
          <a:bodyPr>
            <a:normAutofit/>
          </a:bodyPr>
          <a:lstStyle/>
          <a:p>
            <a:r>
              <a:rPr kumimoji="1" lang="ja-JP" altLang="en-US" sz="1200" dirty="0"/>
              <a:t>様式６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38846" y="377167"/>
            <a:ext cx="4428308" cy="421322"/>
          </a:xfrm>
        </p:spPr>
        <p:txBody>
          <a:bodyPr>
            <a:noAutofit/>
          </a:bodyPr>
          <a:lstStyle/>
          <a:p>
            <a:r>
              <a:rPr lang="ja-JP" altLang="en-US" sz="2000" b="1" dirty="0"/>
              <a:t>事業の実施</a:t>
            </a:r>
            <a:r>
              <a:rPr lang="ja-JP" altLang="ja-JP" sz="2000" b="1" dirty="0"/>
              <a:t>について</a:t>
            </a:r>
            <a:endParaRPr kumimoji="1" lang="ja-JP" altLang="en-US" sz="1800" b="1" dirty="0"/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133622" y="1043982"/>
            <a:ext cx="3725636" cy="421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ja-JP" sz="1200" dirty="0"/>
              <a:t>１　</a:t>
            </a:r>
            <a:r>
              <a:rPr lang="ja-JP" altLang="en-US" sz="1200" dirty="0"/>
              <a:t>運営及び事業</a:t>
            </a:r>
            <a:r>
              <a:rPr lang="ja-JP" altLang="ja-JP" sz="1200" dirty="0"/>
              <a:t>について</a:t>
            </a:r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5172892" y="833321"/>
            <a:ext cx="5042263" cy="42132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ja-JP" dirty="0"/>
              <a:t>【法人名 </a:t>
            </a:r>
            <a:r>
              <a:rPr lang="en-US" altLang="ja-JP" dirty="0"/>
              <a:t>|</a:t>
            </a:r>
            <a:r>
              <a:rPr lang="ja-JP" altLang="ja-JP" dirty="0"/>
              <a:t>　　　　　　　　　　　　　　　　　　】</a:t>
            </a: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079025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3840" y="226422"/>
            <a:ext cx="981347" cy="301489"/>
          </a:xfrm>
        </p:spPr>
        <p:txBody>
          <a:bodyPr>
            <a:normAutofit/>
          </a:bodyPr>
          <a:lstStyle/>
          <a:p>
            <a:r>
              <a:rPr kumimoji="1" lang="ja-JP" altLang="en-US" sz="1200" dirty="0"/>
              <a:t>様式６</a:t>
            </a:r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133622" y="1043982"/>
            <a:ext cx="5039270" cy="421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/>
              <a:t>２</a:t>
            </a:r>
            <a:r>
              <a:rPr lang="ja-JP" altLang="ja-JP" sz="1200" dirty="0"/>
              <a:t>　</a:t>
            </a:r>
            <a:r>
              <a:rPr lang="ja-JP" altLang="en-US" sz="1200" dirty="0"/>
              <a:t>中高生向け事業について（提案事業）</a:t>
            </a:r>
            <a:endParaRPr lang="ja-JP" altLang="ja-JP" sz="1200" dirty="0"/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5172892" y="833321"/>
            <a:ext cx="5042263" cy="42132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ja-JP" dirty="0"/>
              <a:t>【法人名 </a:t>
            </a:r>
            <a:r>
              <a:rPr lang="en-US" altLang="ja-JP" dirty="0"/>
              <a:t>|</a:t>
            </a:r>
            <a:r>
              <a:rPr lang="ja-JP" altLang="ja-JP" dirty="0"/>
              <a:t>　　　　　　　　　　　　　　　　　　】</a:t>
            </a:r>
            <a:endParaRPr lang="ja-JP" altLang="en-US" sz="1200" dirty="0"/>
          </a:p>
        </p:txBody>
      </p:sp>
      <p:sp>
        <p:nvSpPr>
          <p:cNvPr id="7" name="サブタイトル 2"/>
          <p:cNvSpPr txBox="1">
            <a:spLocks/>
          </p:cNvSpPr>
          <p:nvPr/>
        </p:nvSpPr>
        <p:spPr>
          <a:xfrm>
            <a:off x="2738846" y="377167"/>
            <a:ext cx="4428308" cy="4213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000" b="1"/>
              <a:t>事業の実施</a:t>
            </a:r>
            <a:r>
              <a:rPr lang="ja-JP" altLang="ja-JP" sz="2000" b="1"/>
              <a:t>について</a:t>
            </a:r>
            <a:endParaRPr lang="ja-JP" alt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4018516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3840" y="226422"/>
            <a:ext cx="981347" cy="301489"/>
          </a:xfrm>
        </p:spPr>
        <p:txBody>
          <a:bodyPr>
            <a:normAutofit/>
          </a:bodyPr>
          <a:lstStyle/>
          <a:p>
            <a:r>
              <a:rPr kumimoji="1" lang="ja-JP" altLang="en-US" sz="1200" dirty="0"/>
              <a:t>様式６</a:t>
            </a:r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133622" y="1043982"/>
            <a:ext cx="3725636" cy="421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/>
              <a:t>３</a:t>
            </a:r>
            <a:r>
              <a:rPr lang="ja-JP" altLang="ja-JP" sz="1200" dirty="0"/>
              <a:t>　</a:t>
            </a:r>
            <a:r>
              <a:rPr lang="ja-JP" altLang="en-US" sz="1200" dirty="0"/>
              <a:t>子どもの権利保障に関する取組みについて</a:t>
            </a:r>
            <a:endParaRPr lang="ja-JP" altLang="ja-JP" sz="1200" dirty="0"/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5172892" y="833321"/>
            <a:ext cx="5042263" cy="42132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ja-JP" dirty="0"/>
              <a:t>【法人名 </a:t>
            </a:r>
            <a:r>
              <a:rPr lang="en-US" altLang="ja-JP" dirty="0"/>
              <a:t>|</a:t>
            </a:r>
            <a:r>
              <a:rPr lang="ja-JP" altLang="ja-JP" dirty="0"/>
              <a:t>　　　　　　　　　　　　　　　　　　】</a:t>
            </a:r>
            <a:endParaRPr lang="ja-JP" altLang="en-US" sz="1200" dirty="0"/>
          </a:p>
        </p:txBody>
      </p:sp>
      <p:sp>
        <p:nvSpPr>
          <p:cNvPr id="7" name="サブタイトル 2"/>
          <p:cNvSpPr txBox="1">
            <a:spLocks/>
          </p:cNvSpPr>
          <p:nvPr/>
        </p:nvSpPr>
        <p:spPr>
          <a:xfrm>
            <a:off x="2738846" y="377167"/>
            <a:ext cx="4428308" cy="4213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000" b="1"/>
              <a:t>事業の実施</a:t>
            </a:r>
            <a:r>
              <a:rPr lang="ja-JP" altLang="ja-JP" sz="2000" b="1"/>
              <a:t>について</a:t>
            </a:r>
            <a:endParaRPr lang="ja-JP" alt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9601186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62</Words>
  <Application>Microsoft Office PowerPoint</Application>
  <PresentationFormat>A4 210 x 297 mm</PresentationFormat>
  <Paragraphs>12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テーマ</vt:lpstr>
      <vt:lpstr>様式６</vt:lpstr>
      <vt:lpstr>様式６</vt:lpstr>
      <vt:lpstr>様式６</vt:lpstr>
    </vt:vector>
  </TitlesOfParts>
  <Company>東京都北区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岩﨑　亮太</dc:creator>
  <cp:lastModifiedBy>富田　佑真</cp:lastModifiedBy>
  <cp:revision>9</cp:revision>
  <dcterms:created xsi:type="dcterms:W3CDTF">2023-10-06T10:58:58Z</dcterms:created>
  <dcterms:modified xsi:type="dcterms:W3CDTF">2025-10-03T02:41:09Z</dcterms:modified>
</cp:coreProperties>
</file>